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Схема ограничения движения автотранспорта </a:t>
            </a:r>
            <a:br>
              <a:rPr lang="ru-RU" sz="2400" b="1" dirty="0" smtClean="0"/>
            </a:br>
            <a:r>
              <a:rPr lang="ru-RU" sz="2400" b="1" smtClean="0"/>
              <a:t>по улице </a:t>
            </a:r>
            <a:r>
              <a:rPr lang="ru-RU" sz="2400" b="1" dirty="0" smtClean="0"/>
              <a:t>Коломийца 20-21.07.2019</a:t>
            </a:r>
            <a:endParaRPr lang="ru-RU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601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rot="20140767">
            <a:off x="2662987" y="3938540"/>
            <a:ext cx="2739969" cy="619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69626">
            <a:off x="5139076" y="3222007"/>
            <a:ext cx="310133" cy="3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69626">
            <a:off x="2679445" y="4344757"/>
            <a:ext cx="310133" cy="3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_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3327">
            <a:off x="6170980" y="4147005"/>
            <a:ext cx="374978" cy="37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72747" y="2304552"/>
            <a:ext cx="4937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D:\_Мои документы\Мои рисунки\1.2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4629">
            <a:off x="2489297" y="3897109"/>
            <a:ext cx="565006" cy="50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_Мои документы\Мои рисунки\1.2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44395">
            <a:off x="5143683" y="3548950"/>
            <a:ext cx="497212" cy="4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D:\_Мои документы\Мои рисунки\1.2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5981">
            <a:off x="6396096" y="3971864"/>
            <a:ext cx="497212" cy="4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D:\_Мои документы\Мои рисунки\1.2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85269">
            <a:off x="4468456" y="2483592"/>
            <a:ext cx="497212" cy="4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662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ограничения движения автотранспорта  по улице Коломийца 20-21.07.2019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Лебедев И.А.</cp:lastModifiedBy>
  <cp:revision>2</cp:revision>
  <dcterms:created xsi:type="dcterms:W3CDTF">2019-07-17T07:04:11Z</dcterms:created>
  <dcterms:modified xsi:type="dcterms:W3CDTF">2019-07-17T07:24:34Z</dcterms:modified>
</cp:coreProperties>
</file>